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D35A"/>
    <a:srgbClr val="F8F896"/>
    <a:srgbClr val="E2F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5" d="100"/>
          <a:sy n="95" d="100"/>
        </p:scale>
        <p:origin x="114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6B8FB-F6A2-5F47-A6CD-A7E17E69270F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AB39E9-6F50-3F4B-9DDB-FC0E0CA99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2C33E-E9A6-304D-BBCB-97AD0B213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5066001" cy="1475177"/>
          </a:xfrm>
        </p:spPr>
        <p:txBody>
          <a:bodyPr anchor="b"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C75C4-E533-BE48-B528-D1A278BC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928" y="457200"/>
            <a:ext cx="3608205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fld id="{A5B0A250-5CC0-1746-B209-08E8B0DAE6AF}" type="datetimeFigureOut">
              <a:rPr lang="en-US" smtClean="0"/>
              <a:pPr algn="l"/>
              <a:t>11/6/2023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9BA8A-EF83-434D-A90E-0805D110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FDDE0-90B9-AD4E-B0EB-E7464FA9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3A3282-0389-C547-8CA6-7F3E7F27B34D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8407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ED46EE4-CE67-DD46-A751-9FEA049A22B8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55C5B70-D34F-8A49-B220-808CE2BBB7F3}"/>
                </a:ext>
              </a:extLst>
            </p:cNvPr>
            <p:cNvSpPr/>
            <p:nvPr/>
          </p:nvSpPr>
          <p:spPr>
            <a:xfrm>
              <a:off x="8928528" y="491812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BBFE624-6DBD-8541-B43B-180C0AFA21F0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E01AC23-2120-A542-B140-5A29AA27A2C8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4689C0-9C35-9B4D-906B-DA287DA55A38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6570F0-11E0-6147-9053-E3A4B5DBA0E4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BDD97F6-A366-B54A-B889-42E97AFEDE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8E853BC-EE80-374B-B823-8D51A948C4CF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B5B70B1-649D-9848-B5D4-6DE04D55F5F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6A2092A-2157-0A49-937F-BBAE14687DE7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092371E-D526-AF43-816F-F7AEBA9FF16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06995714-B51E-E84A-9FD5-3AD33004E517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DB0CC5-76AA-6E44-8376-4EE649C1DE42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D981F0B-8982-1C45-8D7C-30E744003823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76EEB7-1E87-0447-8CD6-DD220CF4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AE526-3A03-9B41-8C9F-27156E70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8D72-182D-C947-B3F7-B74948D0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11/6/2023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E396-D059-AF4D-A1D9-C1347978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845B6-87C0-2F4A-8146-00E911CD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480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8A912D-4325-C449-BF2E-F331A221C69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14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5935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3803ECC-8207-244B-8051-94AA5304EDD9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F2E8536-821C-3846-A152-2001B7BA4BC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7A02781-FFB4-C04E-97FB-78D26A9E8F1C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4C29607-37D2-7A4B-98E2-2C851CD6776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12FC7BA-80CC-1C4E-B268-B3EEA08137F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EBC8FB1-96B9-D84A-BD2A-BC8410EBE012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A8455B4-A778-B44D-A7E8-C45A4846D9F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07CCA-80EF-2B45-8F8C-7D5796A6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50095" y="976630"/>
            <a:ext cx="2268507" cy="4784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221C3-F2D3-FC4F-938B-4C4CAC737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5150" y="976630"/>
            <a:ext cx="8264057" cy="478459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61B46-3E9A-AC48-8C84-5B46EA1E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F8F49-5859-714C-8EE1-61A74F32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B6F69-3FFA-D94F-BA99-873D36F7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1B40EC-87DB-A64F-9D4B-98A86F7CEFFF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0744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0CAFDA3-320A-C24D-A7A1-20C1267EC987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</a:extLst>
            </p:cNvPr>
            <p:cNvSpPr/>
            <p:nvPr/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2A1E4-52BA-534C-AECC-35C3CF44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15675-65B4-E14F-9785-663A83B7B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6A1E-2332-684F-BDD2-687C166B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11/6/2023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B8CB0-B7BE-7D4F-B254-8A2F8AE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569-A063-8E40-B703-82B11D2A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7169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31D73A-BA91-794F-8C09-4F4B41A6D08B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6494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ABDDED5-B489-454D-A72D-46C9473AB018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6338A9A-49A1-B04D-B479-43604A5CD6D5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3151B6D8-101B-F34D-992A-1668DB5D0067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21D4DE71-EB1A-E74C-9364-5FEC5377F4EF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D99A5CD-9D3A-DA46-AD96-34B9DB522051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6537DF9-74F2-924C-9B63-22B100C80C92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7655457-8E4D-F34C-A595-66A45E9C3A1F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B0E8D2C-8947-E44C-BC5F-F81B083DAA3E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D57F45D-85B8-AC49-A2BA-E941F1BE7F15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A576359-CAE3-634C-8DF8-A834BCD7D668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6343F35-6601-BD4A-B9A5-25361D0453D2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D1C169-DCD9-9C4B-91B1-519621155A64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2328AC7-E0BC-0E46-A25B-11D523EC8100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2BBE02A-588F-6C4D-B310-694098C6A340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751D5A0-C90A-0A44-8654-CFE1B719B35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F0FA086-0D80-B74A-9B37-5EACDE30D61F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22E302-2A55-8844-A50B-DC16D075E16B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4B325F5-A048-2843-A40B-3B2B31ECED76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707B616-7E85-5442-B46B-AF9426A7A0E9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8914A00-D181-5847-A150-77CE67F94369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DAF2D976-5F49-2848-B465-C85708A6D706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5E333474-B850-354C-A2E2-01735C948D47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BC25646C-71B3-4A44-A4FE-C3CABE5580BB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598CFE9-67EE-E342-9EF7-F40A1E0BE59E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1E29AD13-94FE-1349-A28E-10F6E780F510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0648E-B4D5-4145-84E7-46B5793E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68351"/>
            <a:ext cx="5066001" cy="2334768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B92A6-7558-3148-B855-5BC58B41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4255453"/>
            <a:ext cx="5066001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0B541-D211-974B-97FE-C1F9473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11/6/2023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7FB0-D95A-D543-8E29-6E5F22B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C4404-F49D-9F48-A10B-1F60870B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6A1FD1-D82F-3141-8687-8D7C0631C21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336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42ECFEB-12CF-4C4F-BC8A-5816C27CA565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26C9482-2804-144B-88B2-0AF191BD757D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1363F79-96BD-9240-86E2-DF26C9C2437D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53F0BF1-DA57-1D49-82F0-802F4D385A85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CD42A1B-A03A-C946-8A2A-CE437EA433FD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591FE00-3AAF-9B4B-8107-E94D50828227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49E92E9-89A7-4842-B271-411C7DF75D2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C29C99-0841-9F46-AB1A-E9751DFE448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0AB684-BDA8-014B-8DCC-125F8B8D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0E05-0F5F-6243-AD57-66BFC33AD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851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0B3A4-11FE-D94C-9B93-255E3623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9638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BEEAF-F881-6E48-84AF-E5CEEF1C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11/6/2023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72753-1CC3-9244-9AF0-6927018A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D55D0-FCC7-AC42-9810-9B49E334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C736C3-88FB-244C-83B8-B2856998D22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872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7D16A9C-7411-5242-A59C-816B8907E3BE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997260B-7D44-7049-B605-7FD6E6CE5612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D6AF601-77C3-D74A-B1E5-7F33703A6927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DFCA921-0F9E-2E41-A285-75409E25501A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20B9E03-438B-FC42-9DA1-835D5BC3FE8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670E1F-61CD-8940-A898-6D5092A78BB9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80C64CF-0C6A-3449-9709-AE038C4A7995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EC46D5B-957F-A24C-8E36-CC71F660EC8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058182F-7B5E-FD42-AFC6-A3848D83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768096"/>
            <a:ext cx="7333488" cy="12710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9E4DE-75C0-C841-A68D-9D7BBAD7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2149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87F7-356E-9E43-97A0-D972B228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149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B4C28-30CB-CC4E-A25E-F4FEFA49B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3066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D0191-963B-1E4C-BEC5-9B42E3951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3066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E0BED-3EB7-BB4A-A556-FA967FB0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11/6/2023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2466A-4D90-174C-B382-AC4674D7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ADE49-8082-214B-9742-5EE8DA2E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‹N°›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E39200-18D5-014B-BAB8-FF5D0BA15E0C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807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7DF52F6-A06E-0343-95B8-DAAC38DB4B8C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7092C52-7052-0749-9DA0-9374DBF495AE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64E1C2F-81E1-C44D-859C-946596C950F2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626485-4263-0A44-9561-E278A7056C33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D45AAB5-3CCC-DE4A-A962-3702911B55C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AFB16F-8EDE-D44F-A51E-34EDC41E7404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CD51329-732C-BB4C-98E5-715BAF9F8853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92B5D44-BC55-AF4C-984D-C8231B22F80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A1E9E2-564E-7049-A22F-BB5B876B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59D05-C08D-7747-B2FC-3F62B335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11/6/2023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FF615-BB08-A844-B689-BAA7C504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3A67D-F96F-4849-8C83-49CC3A65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‹N°›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CFAAB9-2B6B-8D4C-A748-433E2C393EA6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3188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BCA70-D63D-40F6-B9B3-4E49B96E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11/6/2023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12559-BD91-4904-A24A-0CF0A232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58BB7-74A5-4A6F-A0FF-021E68F0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824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0914A35-7AAF-4B42-9C68-47A633EFD9D0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DABCED79-0E70-FB4D-ABF2-D859BF5556E4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364885D-A3A4-5144-AB4E-7624F27287E6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22073D5-CC72-0549-BD26-F7AF9851BE45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827A049-C9FD-554E-9B01-F151B0D9E86B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6832559-4D18-8744-AB91-9FCFAB732477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F97A623-E5DC-1B44-B687-8643B9F0D741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37BBE1-2C82-4E45-B5C5-35E07B0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64973"/>
            <a:ext cx="3609982" cy="139504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1F2E-A734-364B-8A7D-990D6B88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832" y="770890"/>
            <a:ext cx="6112517" cy="48005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CBAD9-5515-1748-8E77-F48160F4E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7089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6C22B-80D4-AA42-9999-401E37B4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11/6/2023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55DE4-33E8-7F4B-9334-95EA6084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0FA5-21EE-D742-8F01-C1BAE0F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‹N°›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F966AA-D7DF-F84D-80D4-E216A641B00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3514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210D391A-F01E-4947-8A01-95438AA0B323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D499306-B4E0-064D-8F6C-96E9C4BD04DA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F3D0241-0A21-8047-8CE3-B3FDD5FDF71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083F97-6891-0447-957C-AB0834B826D2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2EF7D75-E7C1-5147-A03B-3EC641CF3B0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D7CA94-94B4-C140-8C68-01C0ADFA1C7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11CD629-C318-A848-BDDE-BBA9465EBF9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A5AC1F8-1370-E946-977E-E4CFC6947BA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4CEE63B-B967-0A48-9623-22037676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3609983" cy="138912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1F680-28C8-FA44-9CD5-20709DA02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3838" y="890816"/>
            <a:ext cx="6060136" cy="487041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507CD-197E-BB4C-83A6-DA3FC97A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6012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E00AC-DF6C-D548-8A06-D6269BDB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11/6/2023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D113B-57D4-9A4F-BFE0-2A3963B4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D9954-FA18-8948-AA52-21CED059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‹N°›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3EB25D-2379-5040-B990-1C99B0B7D93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8077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D98E2-86CE-4D4F-9F8F-17C83D19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4B4F2-48A4-A140-B59B-7A2ED9FD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160016"/>
            <a:ext cx="7335835" cy="360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4A7E-D5FF-BF48-8E01-8F46150AB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6928" y="457200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5B0A250-5CC0-1746-B209-08E8B0DAE6AF}" type="datetimeFigureOut">
              <a:rPr lang="en-US" smtClean="0"/>
              <a:pPr/>
              <a:t>11/6/2023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1757-5039-BF46-B47A-50DA8FFBC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6141085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FD16-4337-B940-905E-D20A26FD4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9678" y="6141085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ABCAEC-7D34-E549-A96E-FCEDAADBE4B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719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6F2B51C-9578-EB41-A17E-FFF9D491A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4E9CAEA-4CF4-D249-8127-CD2FA20187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85">
              <a:extLst>
                <a:ext uri="{FF2B5EF4-FFF2-40B4-BE49-F238E27FC236}">
                  <a16:creationId xmlns:a16="http://schemas.microsoft.com/office/drawing/2014/main" id="{E51EDD93-C3A3-DF47-BCFC-43B049E34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86">
              <a:extLst>
                <a:ext uri="{FF2B5EF4-FFF2-40B4-BE49-F238E27FC236}">
                  <a16:creationId xmlns:a16="http://schemas.microsoft.com/office/drawing/2014/main" id="{D574DB0D-896A-D649-89B1-33753E1D46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87">
              <a:extLst>
                <a:ext uri="{FF2B5EF4-FFF2-40B4-BE49-F238E27FC236}">
                  <a16:creationId xmlns:a16="http://schemas.microsoft.com/office/drawing/2014/main" id="{62256DD9-FEA3-4A40-80D1-B33F0FF158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88">
              <a:extLst>
                <a:ext uri="{FF2B5EF4-FFF2-40B4-BE49-F238E27FC236}">
                  <a16:creationId xmlns:a16="http://schemas.microsoft.com/office/drawing/2014/main" id="{534E9839-EAD7-3C49-8D10-E4BFE08208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 89">
              <a:extLst>
                <a:ext uri="{FF2B5EF4-FFF2-40B4-BE49-F238E27FC236}">
                  <a16:creationId xmlns:a16="http://schemas.microsoft.com/office/drawing/2014/main" id="{DDFC3FA6-9BB5-A34E-9337-A2E9A1EED9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97">
              <a:extLst>
                <a:ext uri="{FF2B5EF4-FFF2-40B4-BE49-F238E27FC236}">
                  <a16:creationId xmlns:a16="http://schemas.microsoft.com/office/drawing/2014/main" id="{45000D9E-4AD7-5A4F-8E99-302F388C83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59D84894-D856-50C0-0142-FD89EE6E63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9751" y="768334"/>
            <a:ext cx="6479629" cy="2866405"/>
          </a:xfrm>
        </p:spPr>
        <p:txBody>
          <a:bodyPr>
            <a:normAutofit/>
          </a:bodyPr>
          <a:lstStyle/>
          <a:p>
            <a:pPr algn="ctr"/>
            <a:r>
              <a:rPr lang="fr-CA" sz="2800" dirty="0">
                <a:solidFill>
                  <a:schemeClr val="accent4">
                    <a:lumMod val="75000"/>
                  </a:schemeClr>
                </a:solidFill>
              </a:rPr>
              <a:t>Trajet 2023</a:t>
            </a:r>
            <a:br>
              <a:rPr lang="fr-CA" sz="28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fr-CA" sz="2800" dirty="0">
                <a:solidFill>
                  <a:schemeClr val="accent4">
                    <a:lumMod val="75000"/>
                  </a:schemeClr>
                </a:solidFill>
              </a:rPr>
              <a:t>Cap-Chat à Gros-Morne</a:t>
            </a:r>
            <a:br>
              <a:rPr lang="fr-CA" sz="28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fr-CA" sz="2800" dirty="0">
                <a:solidFill>
                  <a:schemeClr val="accent4">
                    <a:lumMod val="75000"/>
                  </a:schemeClr>
                </a:solidFill>
              </a:rPr>
              <a:t>70,9 Km sans les options</a:t>
            </a:r>
            <a:br>
              <a:rPr lang="fr-CA" sz="28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fr-CA" sz="2800" dirty="0">
                <a:solidFill>
                  <a:schemeClr val="accent4">
                    <a:lumMod val="75000"/>
                  </a:schemeClr>
                </a:solidFill>
              </a:rPr>
              <a:t>76,7 Km avec les options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D907A8F-DF6B-8714-6120-B39A36CAB3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9751" y="3115435"/>
            <a:ext cx="6479629" cy="2971672"/>
          </a:xfrm>
        </p:spPr>
        <p:txBody>
          <a:bodyPr>
            <a:normAutofit/>
          </a:bodyPr>
          <a:lstStyle/>
          <a:p>
            <a:endParaRPr lang="fr-CA" dirty="0"/>
          </a:p>
        </p:txBody>
      </p:sp>
      <p:pic>
        <p:nvPicPr>
          <p:cNvPr id="4" name="Picture 3" descr="Écran d’accueil des couleurs sur une surface blanche">
            <a:extLst>
              <a:ext uri="{FF2B5EF4-FFF2-40B4-BE49-F238E27FC236}">
                <a16:creationId xmlns:a16="http://schemas.microsoft.com/office/drawing/2014/main" id="{88A963C9-C752-4C4E-72F9-6073A3F2B6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23" r="46337"/>
          <a:stretch/>
        </p:blipFill>
        <p:spPr>
          <a:xfrm>
            <a:off x="20" y="1"/>
            <a:ext cx="4173349" cy="6857999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39752" y="6087110"/>
            <a:ext cx="688374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994BDBA7-9A2C-5D13-CCE8-742B6B690A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909713"/>
              </p:ext>
            </p:extLst>
          </p:nvPr>
        </p:nvGraphicFramePr>
        <p:xfrm>
          <a:off x="4290646" y="2945500"/>
          <a:ext cx="7325249" cy="3349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2638">
                  <a:extLst>
                    <a:ext uri="{9D8B030D-6E8A-4147-A177-3AD203B41FA5}">
                      <a16:colId xmlns:a16="http://schemas.microsoft.com/office/drawing/2014/main" val="4005670841"/>
                    </a:ext>
                  </a:extLst>
                </a:gridCol>
                <a:gridCol w="1612492">
                  <a:extLst>
                    <a:ext uri="{9D8B030D-6E8A-4147-A177-3AD203B41FA5}">
                      <a16:colId xmlns:a16="http://schemas.microsoft.com/office/drawing/2014/main" val="1456206932"/>
                    </a:ext>
                  </a:extLst>
                </a:gridCol>
                <a:gridCol w="2549512">
                  <a:extLst>
                    <a:ext uri="{9D8B030D-6E8A-4147-A177-3AD203B41FA5}">
                      <a16:colId xmlns:a16="http://schemas.microsoft.com/office/drawing/2014/main" val="2630615559"/>
                    </a:ext>
                  </a:extLst>
                </a:gridCol>
                <a:gridCol w="1900607">
                  <a:extLst>
                    <a:ext uri="{9D8B030D-6E8A-4147-A177-3AD203B41FA5}">
                      <a16:colId xmlns:a16="http://schemas.microsoft.com/office/drawing/2014/main" val="2707562452"/>
                    </a:ext>
                  </a:extLst>
                </a:gridCol>
              </a:tblGrid>
              <a:tr h="4858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Jour 1</a:t>
                      </a:r>
                      <a:endParaRPr lang="fr-CA" sz="1100" b="1" kern="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23 juin 2024</a:t>
                      </a:r>
                      <a:endParaRPr lang="fr-CA" sz="1100" b="1" kern="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Sainte-Anne-des-Monts à Sainte-Anne des-Monts</a:t>
                      </a:r>
                      <a:endParaRPr lang="fr-CA" sz="1100" b="1" kern="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11.5 Km</a:t>
                      </a:r>
                      <a:endParaRPr lang="fr-CA" sz="1100" b="1" kern="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24561289"/>
                  </a:ext>
                </a:extLst>
              </a:tr>
              <a:tr h="594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Jour 2</a:t>
                      </a:r>
                      <a:endParaRPr lang="fr-CA" sz="1100" b="1" kern="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24 juin 2024</a:t>
                      </a:r>
                      <a:endParaRPr lang="fr-CA" sz="1100" b="1" kern="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Mont-Louis à Gros-Morne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 + Options</a:t>
                      </a:r>
                      <a:endParaRPr lang="fr-CA" sz="1100" b="1" kern="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15.0 Km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17.4 Km </a:t>
                      </a:r>
                      <a:endParaRPr lang="fr-CA" sz="1100" b="1" kern="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5212318"/>
                  </a:ext>
                </a:extLst>
              </a:tr>
              <a:tr h="703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Jour 3</a:t>
                      </a:r>
                      <a:endParaRPr lang="fr-CA" sz="1100" b="1" kern="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>
                          <a:solidFill>
                            <a:schemeClr val="accent4"/>
                          </a:solidFill>
                          <a:effectLst/>
                        </a:rPr>
                        <a:t>25 juin 2024</a:t>
                      </a:r>
                      <a:endParaRPr lang="fr-CA" sz="1100" b="1" kern="10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Cap-Chat à Cap-Chat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+ Options</a:t>
                      </a:r>
                      <a:endParaRPr lang="fr-CA" sz="1100" b="1" kern="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13.7 Km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15.1 Km</a:t>
                      </a:r>
                      <a:endParaRPr lang="fr-CA" sz="1100" b="1" kern="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4230431"/>
                  </a:ext>
                </a:extLst>
              </a:tr>
              <a:tr h="594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Jour 4</a:t>
                      </a:r>
                      <a:endParaRPr lang="fr-CA" sz="1100" b="1" kern="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>
                          <a:solidFill>
                            <a:schemeClr val="accent4"/>
                          </a:solidFill>
                          <a:effectLst/>
                        </a:rPr>
                        <a:t>26 juin 2024</a:t>
                      </a:r>
                      <a:endParaRPr lang="fr-CA" sz="1100" b="1" kern="10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Mont Saint-Pierre à Mont-Louis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+ Options</a:t>
                      </a:r>
                      <a:endParaRPr lang="fr-CA" sz="1100" b="1" kern="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11.2 Km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13.2 Km</a:t>
                      </a:r>
                      <a:endParaRPr lang="fr-CA" sz="1100" b="1" kern="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44715235"/>
                  </a:ext>
                </a:extLst>
              </a:tr>
              <a:tr h="320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Jour 5</a:t>
                      </a:r>
                      <a:endParaRPr lang="fr-CA" sz="1100" b="1" kern="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>
                          <a:solidFill>
                            <a:schemeClr val="accent4"/>
                          </a:solidFill>
                          <a:effectLst/>
                        </a:rPr>
                        <a:t>27 juin 2024</a:t>
                      </a:r>
                      <a:endParaRPr lang="fr-CA" sz="1100" b="1" kern="10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>
                          <a:solidFill>
                            <a:schemeClr val="accent4"/>
                          </a:solidFill>
                          <a:effectLst/>
                        </a:rPr>
                        <a:t>Tourelle à La Martre</a:t>
                      </a:r>
                      <a:endParaRPr lang="fr-CA" sz="1100" b="1" kern="10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14.9 Km</a:t>
                      </a:r>
                      <a:endParaRPr lang="fr-CA" sz="1100" b="1" kern="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76392646"/>
                  </a:ext>
                </a:extLst>
              </a:tr>
              <a:tr h="650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Jour 6</a:t>
                      </a:r>
                      <a:endParaRPr lang="fr-CA" sz="1100" b="1" kern="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>
                          <a:solidFill>
                            <a:schemeClr val="accent4"/>
                          </a:solidFill>
                          <a:effectLst/>
                        </a:rPr>
                        <a:t>28 juin 2024</a:t>
                      </a:r>
                      <a:endParaRPr lang="fr-CA" sz="1100" b="1" kern="10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Parc de la Gaspésie – Mont Ernest Laforce (aller-retour)</a:t>
                      </a:r>
                      <a:endParaRPr lang="fr-CA" sz="1100" b="1" kern="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4.6 Km</a:t>
                      </a:r>
                      <a:endParaRPr lang="fr-CA" sz="1100" b="1" kern="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65205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163418"/>
      </p:ext>
    </p:extLst>
  </p:cSld>
  <p:clrMapOvr>
    <a:masterClrMapping/>
  </p:clrMapOvr>
</p:sld>
</file>

<file path=ppt/theme/theme1.xml><?xml version="1.0" encoding="utf-8"?>
<a:theme xmlns:a="http://schemas.openxmlformats.org/drawingml/2006/main" name="PunchcardVTI">
  <a:themeElements>
    <a:clrScheme name="AnalogousFromLightSeedLeftStep">
      <a:dk1>
        <a:srgbClr val="000000"/>
      </a:dk1>
      <a:lt1>
        <a:srgbClr val="FFFFFF"/>
      </a:lt1>
      <a:dk2>
        <a:srgbClr val="3B213A"/>
      </a:dk2>
      <a:lt2>
        <a:srgbClr val="E3E2E8"/>
      </a:lt2>
      <a:accent1>
        <a:srgbClr val="93A94E"/>
      </a:accent1>
      <a:accent2>
        <a:srgbClr val="B6A03C"/>
      </a:accent2>
      <a:accent3>
        <a:srgbClr val="EA8946"/>
      </a:accent3>
      <a:accent4>
        <a:srgbClr val="EB4E4F"/>
      </a:accent4>
      <a:accent5>
        <a:srgbClr val="EE6EA5"/>
      </a:accent5>
      <a:accent6>
        <a:srgbClr val="EB4ED2"/>
      </a:accent6>
      <a:hlink>
        <a:srgbClr val="7A69AE"/>
      </a:hlink>
      <a:folHlink>
        <a:srgbClr val="7F7F7F"/>
      </a:folHlink>
    </a:clrScheme>
    <a:fontScheme name="Punchcard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nchcardVTI" id="{C7262591-AF98-8F48-B56D-6342D2439B1A}" vid="{261D9F73-974A-B14E-9EAF-4871CCA60B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102</Words>
  <Application>Microsoft Office PowerPoint</Application>
  <PresentationFormat>Grand écran</PresentationFormat>
  <Paragraphs>31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Neue Haas Grotesk Text Pro</vt:lpstr>
      <vt:lpstr>PunchcardVTI</vt:lpstr>
      <vt:lpstr>Trajet 2023 Cap-Chat à Gros-Morne 70,9 Km sans les options 76,7 Km avec les options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Trajet 2023 Cap-Chat à Gros-Morne 70,9 Km sans les options 76,7 Km avec les options</dc:title>
  <dc:creator>Mireille Simoneau</dc:creator>
  <cp:lastModifiedBy>Mireille Simoneau</cp:lastModifiedBy>
  <cp:revision>2</cp:revision>
  <dcterms:created xsi:type="dcterms:W3CDTF">2023-11-06T19:35:07Z</dcterms:created>
  <dcterms:modified xsi:type="dcterms:W3CDTF">2023-11-06T20:54:15Z</dcterms:modified>
</cp:coreProperties>
</file>