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35A"/>
    <a:srgbClr val="F8F896"/>
    <a:srgbClr val="E2F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40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93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7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9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33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7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18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1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07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1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9D84894-D856-50C0-0142-FD89EE6E6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pPr algn="ctr"/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Trajet 2023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Cap-Chat à Gros-Morne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70,9 Km sans les options</a:t>
            </a:r>
            <a:br>
              <a:rPr lang="fr-CA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CA" sz="2800" dirty="0">
                <a:solidFill>
                  <a:schemeClr val="accent4">
                    <a:lumMod val="75000"/>
                  </a:schemeClr>
                </a:solidFill>
              </a:rPr>
              <a:t>76,7 Km avec les options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D907A8F-DF6B-8714-6120-B39A36CAB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9751" y="3115435"/>
            <a:ext cx="6479629" cy="2971672"/>
          </a:xfrm>
        </p:spPr>
        <p:txBody>
          <a:bodyPr>
            <a:normAutofit/>
          </a:bodyPr>
          <a:lstStyle/>
          <a:p>
            <a:endParaRPr lang="fr-CA" dirty="0"/>
          </a:p>
        </p:txBody>
      </p:sp>
      <p:pic>
        <p:nvPicPr>
          <p:cNvPr id="4" name="Picture 3" descr="Écran d’accueil des couleurs sur une surface blanche">
            <a:extLst>
              <a:ext uri="{FF2B5EF4-FFF2-40B4-BE49-F238E27FC236}">
                <a16:creationId xmlns:a16="http://schemas.microsoft.com/office/drawing/2014/main" id="{88A963C9-C752-4C4E-72F9-6073A3F2B6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3" r="46337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94BDBA7-9A2C-5D13-CCE8-742B6B690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09713"/>
              </p:ext>
            </p:extLst>
          </p:nvPr>
        </p:nvGraphicFramePr>
        <p:xfrm>
          <a:off x="4290646" y="2945500"/>
          <a:ext cx="7325249" cy="334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638">
                  <a:extLst>
                    <a:ext uri="{9D8B030D-6E8A-4147-A177-3AD203B41FA5}">
                      <a16:colId xmlns:a16="http://schemas.microsoft.com/office/drawing/2014/main" val="4005670841"/>
                    </a:ext>
                  </a:extLst>
                </a:gridCol>
                <a:gridCol w="1612492">
                  <a:extLst>
                    <a:ext uri="{9D8B030D-6E8A-4147-A177-3AD203B41FA5}">
                      <a16:colId xmlns:a16="http://schemas.microsoft.com/office/drawing/2014/main" val="1456206932"/>
                    </a:ext>
                  </a:extLst>
                </a:gridCol>
                <a:gridCol w="2549512">
                  <a:extLst>
                    <a:ext uri="{9D8B030D-6E8A-4147-A177-3AD203B41FA5}">
                      <a16:colId xmlns:a16="http://schemas.microsoft.com/office/drawing/2014/main" val="2630615559"/>
                    </a:ext>
                  </a:extLst>
                </a:gridCol>
                <a:gridCol w="1900607">
                  <a:extLst>
                    <a:ext uri="{9D8B030D-6E8A-4147-A177-3AD203B41FA5}">
                      <a16:colId xmlns:a16="http://schemas.microsoft.com/office/drawing/2014/main" val="2707562452"/>
                    </a:ext>
                  </a:extLst>
                </a:gridCol>
              </a:tblGrid>
              <a:tr h="485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1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23 juin 2024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Sainte-Anne-des-Monts à Sainte-Anne des-Monts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11.5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124561289"/>
                  </a:ext>
                </a:extLst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2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24 juin 2024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Mont-Louis à Gros-Morne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 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15.0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17.4 Km 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5212318"/>
                  </a:ext>
                </a:extLst>
              </a:tr>
              <a:tr h="70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3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25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Cap-Chat à Cap-Chat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13.7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15.1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4230431"/>
                  </a:ext>
                </a:extLst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4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26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Mont Saint-Pierre à Mont-Louis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+ Options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11.2 Km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13.2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4715235"/>
                  </a:ext>
                </a:extLst>
              </a:tr>
              <a:tr h="320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5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27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Tourelle à La Martre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14.9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6392646"/>
                  </a:ext>
                </a:extLst>
              </a:tr>
              <a:tr h="65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Jour 6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>
                          <a:solidFill>
                            <a:schemeClr val="accent4"/>
                          </a:solidFill>
                          <a:effectLst/>
                        </a:rPr>
                        <a:t>28 juin 2024</a:t>
                      </a:r>
                      <a:endParaRPr lang="fr-CA" sz="1100" b="1" kern="10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Parc de la Gaspésie – Mont Ernest Laforce (aller-retour)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 b="1" kern="100" dirty="0">
                          <a:solidFill>
                            <a:schemeClr val="accent4"/>
                          </a:solidFill>
                          <a:effectLst/>
                        </a:rPr>
                        <a:t>4.6 Km</a:t>
                      </a:r>
                      <a:endParaRPr lang="fr-CA" sz="1100" b="1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85000">
                          <a:srgbClr val="F4D35A"/>
                        </a:gs>
                        <a:gs pos="86000">
                          <a:schemeClr val="accent1">
                            <a:lumMod val="45000"/>
                            <a:lumOff val="55000"/>
                          </a:schemeClr>
                        </a:gs>
                        <a:gs pos="87000">
                          <a:srgbClr val="FFC00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65205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63418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102</Words>
  <Application>Microsoft Office PowerPoint</Application>
  <PresentationFormat>Grand écran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Neue Haas Grotesk Text Pro</vt:lpstr>
      <vt:lpstr>PunchcardVTI</vt:lpstr>
      <vt:lpstr>Trajet 2023 Cap-Chat à Gros-Morne 70,9 Km sans les options 76,7 Km avec les options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 2023 Cap-Chat à Gros-Morne 70,9 Km sans les options 76,7 Km avec les options</dc:title>
  <dc:creator>Mireille Simoneau</dc:creator>
  <cp:lastModifiedBy>Mireille Simoneau</cp:lastModifiedBy>
  <cp:revision>2</cp:revision>
  <dcterms:created xsi:type="dcterms:W3CDTF">2023-11-06T19:35:07Z</dcterms:created>
  <dcterms:modified xsi:type="dcterms:W3CDTF">2023-11-06T20:52:05Z</dcterms:modified>
</cp:coreProperties>
</file>